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71" r:id="rId6"/>
    <p:sldId id="264" r:id="rId7"/>
    <p:sldId id="265" r:id="rId8"/>
    <p:sldId id="266" r:id="rId9"/>
    <p:sldId id="269" r:id="rId10"/>
    <p:sldId id="270" r:id="rId11"/>
    <p:sldId id="26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35" autoAdjust="0"/>
    <p:restoredTop sz="94660"/>
  </p:normalViewPr>
  <p:slideViewPr>
    <p:cSldViewPr snapToGrid="0">
      <p:cViewPr varScale="1">
        <p:scale>
          <a:sx n="83" d="100"/>
          <a:sy n="83" d="100"/>
        </p:scale>
        <p:origin x="61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4/21/2022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4/21/2022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4/21/2022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4/21/2022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4/21/2022</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4/21/2022</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localhost/phpmyadmin/"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5FF6B-CC5B-4216-8D86-295010F142C5}"/>
              </a:ext>
            </a:extLst>
          </p:cNvPr>
          <p:cNvSpPr>
            <a:spLocks noGrp="1"/>
          </p:cNvSpPr>
          <p:nvPr>
            <p:ph type="ctrTitle"/>
          </p:nvPr>
        </p:nvSpPr>
        <p:spPr/>
        <p:txBody>
          <a:bodyPr/>
          <a:lstStyle/>
          <a:p>
            <a:r>
              <a:rPr lang="en-IN" dirty="0"/>
              <a:t>Railway Ticket Booking System</a:t>
            </a:r>
          </a:p>
        </p:txBody>
      </p:sp>
      <p:sp>
        <p:nvSpPr>
          <p:cNvPr id="3" name="Subtitle 2">
            <a:extLst>
              <a:ext uri="{FF2B5EF4-FFF2-40B4-BE49-F238E27FC236}">
                <a16:creationId xmlns:a16="http://schemas.microsoft.com/office/drawing/2014/main" id="{49AA71AB-CE6A-47E6-A26C-B97C937D25A9}"/>
              </a:ext>
            </a:extLst>
          </p:cNvPr>
          <p:cNvSpPr>
            <a:spLocks noGrp="1"/>
          </p:cNvSpPr>
          <p:nvPr>
            <p:ph type="subTitle" idx="1"/>
          </p:nvPr>
        </p:nvSpPr>
        <p:spPr>
          <a:xfrm>
            <a:off x="6095999" y="4973054"/>
            <a:ext cx="5286001" cy="1884946"/>
          </a:xfrm>
        </p:spPr>
        <p:txBody>
          <a:bodyPr>
            <a:normAutofit/>
          </a:bodyPr>
          <a:lstStyle/>
          <a:p>
            <a:r>
              <a:rPr lang="en-IN" dirty="0"/>
              <a:t>TEAMMATES: -</a:t>
            </a:r>
          </a:p>
          <a:p>
            <a:r>
              <a:rPr lang="en-IN" dirty="0"/>
              <a:t>ARANYA CHAUHAN (RA1911028010008)</a:t>
            </a:r>
          </a:p>
          <a:p>
            <a:r>
              <a:rPr lang="en-IN" dirty="0"/>
              <a:t>PRANIT TANDON (RA1911028010014)</a:t>
            </a:r>
          </a:p>
          <a:p>
            <a:r>
              <a:rPr lang="en-IN" dirty="0"/>
              <a:t>KESHAV (RA1911028010021)</a:t>
            </a:r>
          </a:p>
          <a:p>
            <a:endParaRPr lang="en-IN" dirty="0"/>
          </a:p>
        </p:txBody>
      </p:sp>
    </p:spTree>
    <p:extLst>
      <p:ext uri="{BB962C8B-B14F-4D97-AF65-F5344CB8AC3E}">
        <p14:creationId xmlns:p14="http://schemas.microsoft.com/office/powerpoint/2010/main" val="1861081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229FE-D471-4708-BF6E-D82BF3780BB2}"/>
              </a:ext>
            </a:extLst>
          </p:cNvPr>
          <p:cNvSpPr>
            <a:spLocks noGrp="1"/>
          </p:cNvSpPr>
          <p:nvPr>
            <p:ph type="title"/>
          </p:nvPr>
        </p:nvSpPr>
        <p:spPr/>
        <p:txBody>
          <a:bodyPr/>
          <a:lstStyle/>
          <a:p>
            <a:r>
              <a:rPr lang="en-US" dirty="0"/>
              <a:t>phpMyAdmin</a:t>
            </a:r>
            <a:endParaRPr lang="en-IN" dirty="0"/>
          </a:p>
        </p:txBody>
      </p:sp>
      <p:pic>
        <p:nvPicPr>
          <p:cNvPr id="5" name="Picture 4">
            <a:extLst>
              <a:ext uri="{FF2B5EF4-FFF2-40B4-BE49-F238E27FC236}">
                <a16:creationId xmlns:a16="http://schemas.microsoft.com/office/drawing/2014/main" id="{D3D51823-11C8-44C9-BB60-2741D119C8AB}"/>
              </a:ext>
            </a:extLst>
          </p:cNvPr>
          <p:cNvPicPr>
            <a:picLocks noChangeAspect="1"/>
          </p:cNvPicPr>
          <p:nvPr/>
        </p:nvPicPr>
        <p:blipFill>
          <a:blip r:embed="rId2"/>
          <a:stretch>
            <a:fillRect/>
          </a:stretch>
        </p:blipFill>
        <p:spPr>
          <a:xfrm>
            <a:off x="1500909" y="2349355"/>
            <a:ext cx="9190182" cy="4221740"/>
          </a:xfrm>
          <a:prstGeom prst="rect">
            <a:avLst/>
          </a:prstGeom>
        </p:spPr>
      </p:pic>
    </p:spTree>
    <p:extLst>
      <p:ext uri="{BB962C8B-B14F-4D97-AF65-F5344CB8AC3E}">
        <p14:creationId xmlns:p14="http://schemas.microsoft.com/office/powerpoint/2010/main" val="644980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D17A64-A22F-467F-9C91-488C53A5C627}"/>
              </a:ext>
            </a:extLst>
          </p:cNvPr>
          <p:cNvSpPr txBox="1"/>
          <p:nvPr/>
        </p:nvSpPr>
        <p:spPr>
          <a:xfrm>
            <a:off x="4824778" y="3136612"/>
            <a:ext cx="2542443" cy="584775"/>
          </a:xfrm>
          <a:prstGeom prst="rect">
            <a:avLst/>
          </a:prstGeom>
          <a:noFill/>
        </p:spPr>
        <p:txBody>
          <a:bodyPr wrap="square" rtlCol="0">
            <a:spAutoFit/>
          </a:bodyPr>
          <a:lstStyle/>
          <a:p>
            <a:r>
              <a:rPr lang="en-US" sz="3200" dirty="0"/>
              <a:t>THANK YOU</a:t>
            </a:r>
            <a:endParaRPr lang="en-IN" sz="3200" dirty="0"/>
          </a:p>
        </p:txBody>
      </p:sp>
    </p:spTree>
    <p:extLst>
      <p:ext uri="{BB962C8B-B14F-4D97-AF65-F5344CB8AC3E}">
        <p14:creationId xmlns:p14="http://schemas.microsoft.com/office/powerpoint/2010/main" val="62916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C906A-3362-48A3-B6DC-6F832472E481}"/>
              </a:ext>
            </a:extLst>
          </p:cNvPr>
          <p:cNvSpPr>
            <a:spLocks noGrp="1"/>
          </p:cNvSpPr>
          <p:nvPr>
            <p:ph type="title"/>
          </p:nvPr>
        </p:nvSpPr>
        <p:spPr/>
        <p:txBody>
          <a:bodyPr/>
          <a:lstStyle/>
          <a:p>
            <a:r>
              <a:rPr lang="en-IN" dirty="0"/>
              <a:t>INTRODUCTION</a:t>
            </a:r>
          </a:p>
        </p:txBody>
      </p:sp>
      <p:sp>
        <p:nvSpPr>
          <p:cNvPr id="3" name="Content Placeholder 2">
            <a:extLst>
              <a:ext uri="{FF2B5EF4-FFF2-40B4-BE49-F238E27FC236}">
                <a16:creationId xmlns:a16="http://schemas.microsoft.com/office/drawing/2014/main" id="{82D35808-1A7E-4CB7-9D58-9765358EAA85}"/>
              </a:ext>
            </a:extLst>
          </p:cNvPr>
          <p:cNvSpPr>
            <a:spLocks noGrp="1"/>
          </p:cNvSpPr>
          <p:nvPr>
            <p:ph idx="1"/>
          </p:nvPr>
        </p:nvSpPr>
        <p:spPr>
          <a:xfrm>
            <a:off x="818712" y="2222287"/>
            <a:ext cx="10554574" cy="4018092"/>
          </a:xfrm>
        </p:spPr>
        <p:txBody>
          <a:bodyPr>
            <a:normAutofit fontScale="92500" lnSpcReduction="10000"/>
          </a:bodyPr>
          <a:lstStyle/>
          <a:p>
            <a:pPr marL="0" indent="0">
              <a:buNone/>
            </a:pPr>
            <a:r>
              <a:rPr lang="en-US" sz="2400" dirty="0"/>
              <a:t>The Railway Ticket Reservation System facilitates the passengers to enquire about the trains available on the basis of source and destination, enquire about the status of booking, etc. The aim of our project is to design and develop a database maintaining the records of available trains, passenger details mainly login credentials, and so on.</a:t>
            </a:r>
          </a:p>
          <a:p>
            <a:pPr marL="0" indent="0">
              <a:buNone/>
            </a:pPr>
            <a:endParaRPr lang="en-US" sz="2400" dirty="0"/>
          </a:p>
          <a:p>
            <a:pPr marL="0" indent="0">
              <a:buNone/>
            </a:pPr>
            <a:r>
              <a:rPr lang="en-US" sz="2400" dirty="0"/>
              <a:t>This is a computerized system of booking tickets in advance. In conventional ways passengers have to get the tickets in person. But here the passenger can book their tickets from wherever they are, making it extremely comfortable for traveling purposes. Online ticket booking has made the process for ticket booking very much easier than ever before.</a:t>
            </a:r>
            <a:endParaRPr lang="en-IN" sz="2400" dirty="0"/>
          </a:p>
        </p:txBody>
      </p:sp>
    </p:spTree>
    <p:extLst>
      <p:ext uri="{BB962C8B-B14F-4D97-AF65-F5344CB8AC3E}">
        <p14:creationId xmlns:p14="http://schemas.microsoft.com/office/powerpoint/2010/main" val="6863609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C59CF-28B8-4A2D-8FB6-BE1BDA3C7150}"/>
              </a:ext>
            </a:extLst>
          </p:cNvPr>
          <p:cNvSpPr>
            <a:spLocks noGrp="1"/>
          </p:cNvSpPr>
          <p:nvPr>
            <p:ph type="title"/>
          </p:nvPr>
        </p:nvSpPr>
        <p:spPr/>
        <p:txBody>
          <a:bodyPr/>
          <a:lstStyle/>
          <a:p>
            <a:r>
              <a:rPr lang="en-US" dirty="0"/>
              <a:t>OBJECTIVE</a:t>
            </a:r>
            <a:endParaRPr lang="en-IN" dirty="0"/>
          </a:p>
        </p:txBody>
      </p:sp>
      <p:sp>
        <p:nvSpPr>
          <p:cNvPr id="3" name="Content Placeholder 2">
            <a:extLst>
              <a:ext uri="{FF2B5EF4-FFF2-40B4-BE49-F238E27FC236}">
                <a16:creationId xmlns:a16="http://schemas.microsoft.com/office/drawing/2014/main" id="{3921A818-4FF1-4C38-A2E8-3A20498202BB}"/>
              </a:ext>
            </a:extLst>
          </p:cNvPr>
          <p:cNvSpPr>
            <a:spLocks noGrp="1"/>
          </p:cNvSpPr>
          <p:nvPr>
            <p:ph idx="1"/>
          </p:nvPr>
        </p:nvSpPr>
        <p:spPr>
          <a:xfrm>
            <a:off x="818712" y="2318328"/>
            <a:ext cx="10554574" cy="3038764"/>
          </a:xfrm>
        </p:spPr>
        <p:txBody>
          <a:bodyPr>
            <a:normAutofit/>
          </a:bodyPr>
          <a:lstStyle/>
          <a:p>
            <a:pPr marL="0" indent="0">
              <a:buNone/>
            </a:pPr>
            <a:r>
              <a:rPr lang="en-US" sz="2200" dirty="0"/>
              <a:t>“Railway Ticket Booking System” is the system where the users can reserve the railway seats. This is the web browser where they can reserve it online. Designed a Railway ticket booking, reservation, and cancellation system for users that wish to travel via the Railways.</a:t>
            </a:r>
          </a:p>
        </p:txBody>
      </p:sp>
    </p:spTree>
    <p:extLst>
      <p:ext uri="{BB962C8B-B14F-4D97-AF65-F5344CB8AC3E}">
        <p14:creationId xmlns:p14="http://schemas.microsoft.com/office/powerpoint/2010/main" val="2337570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ACF9B-9025-47E3-A852-08CE76986E9A}"/>
              </a:ext>
            </a:extLst>
          </p:cNvPr>
          <p:cNvSpPr>
            <a:spLocks noGrp="1"/>
          </p:cNvSpPr>
          <p:nvPr>
            <p:ph type="title"/>
          </p:nvPr>
        </p:nvSpPr>
        <p:spPr/>
        <p:txBody>
          <a:bodyPr/>
          <a:lstStyle/>
          <a:p>
            <a:r>
              <a:rPr lang="en-US" dirty="0"/>
              <a:t>Methodology</a:t>
            </a:r>
            <a:endParaRPr lang="en-IN" dirty="0"/>
          </a:p>
        </p:txBody>
      </p:sp>
      <p:sp>
        <p:nvSpPr>
          <p:cNvPr id="5" name="TextBox 4">
            <a:extLst>
              <a:ext uri="{FF2B5EF4-FFF2-40B4-BE49-F238E27FC236}">
                <a16:creationId xmlns:a16="http://schemas.microsoft.com/office/drawing/2014/main" id="{15865514-7C7F-4E34-99DA-C1D3871B3802}"/>
              </a:ext>
            </a:extLst>
          </p:cNvPr>
          <p:cNvSpPr txBox="1"/>
          <p:nvPr/>
        </p:nvSpPr>
        <p:spPr>
          <a:xfrm>
            <a:off x="810000" y="2592750"/>
            <a:ext cx="10571998" cy="3477875"/>
          </a:xfrm>
          <a:prstGeom prst="rect">
            <a:avLst/>
          </a:prstGeom>
          <a:noFill/>
        </p:spPr>
        <p:txBody>
          <a:bodyPr wrap="square">
            <a:spAutoFit/>
          </a:bodyPr>
          <a:lstStyle/>
          <a:p>
            <a:r>
              <a:rPr lang="en-US" sz="2200" dirty="0"/>
              <a:t>Firstly, the users need to register if they are a new one on the site. They need to fill-up the form like first name, last name, age, mobile, gender, email id, password, etc. After that, they can register and get the username and password. If the user has already a username name and password they can log in to the system. They can even check their PNR status. They can book the ticket by choosing the destination and submit. Users can change the password </a:t>
            </a:r>
            <a:r>
              <a:rPr lang="en-US" sz="2200" dirty="0" err="1"/>
              <a:t>RailwayReservation</a:t>
            </a:r>
            <a:r>
              <a:rPr lang="en-US" sz="2200" dirty="0"/>
              <a:t>/</a:t>
            </a:r>
            <a:r>
              <a:rPr lang="en-US" sz="2200" dirty="0" err="1"/>
              <a:t>changepw.php</a:t>
            </a:r>
            <a:r>
              <a:rPr lang="en-US" sz="2200" dirty="0"/>
              <a:t>. For the database connection in the Railway Reservation first you need to create the database named </a:t>
            </a:r>
            <a:r>
              <a:rPr lang="en-US" sz="2200" dirty="0" err="1"/>
              <a:t>railway.sql</a:t>
            </a:r>
            <a:r>
              <a:rPr lang="en-US" sz="2200" dirty="0"/>
              <a:t> in the </a:t>
            </a:r>
            <a:r>
              <a:rPr lang="en-US" sz="2200" dirty="0">
                <a:hlinkClick r:id="rId2">
                  <a:extLst>
                    <a:ext uri="{A12FA001-AC4F-418D-AE19-62706E023703}">
                      <ahyp:hlinkClr xmlns:ahyp="http://schemas.microsoft.com/office/drawing/2018/hyperlinkcolor" val="tx"/>
                    </a:ext>
                  </a:extLst>
                </a:hlinkClick>
              </a:rPr>
              <a:t>localhost/</a:t>
            </a:r>
            <a:r>
              <a:rPr lang="en-US" sz="2200" dirty="0" err="1">
                <a:hlinkClick r:id="rId2">
                  <a:extLst>
                    <a:ext uri="{A12FA001-AC4F-418D-AE19-62706E023703}">
                      <ahyp:hlinkClr xmlns:ahyp="http://schemas.microsoft.com/office/drawing/2018/hyperlinkcolor" val="tx"/>
                    </a:ext>
                  </a:extLst>
                </a:hlinkClick>
              </a:rPr>
              <a:t>phpmyadmin</a:t>
            </a:r>
            <a:r>
              <a:rPr lang="en-US" sz="2200" dirty="0">
                <a:hlinkClick r:id="rId2">
                  <a:extLst>
                    <a:ext uri="{A12FA001-AC4F-418D-AE19-62706E023703}">
                      <ahyp:hlinkClr xmlns:ahyp="http://schemas.microsoft.com/office/drawing/2018/hyperlinkcolor" val="tx"/>
                    </a:ext>
                  </a:extLst>
                </a:hlinkClick>
              </a:rPr>
              <a:t>/ </a:t>
            </a:r>
            <a:r>
              <a:rPr lang="en-US" sz="2200" dirty="0"/>
              <a:t>and then you can import the database which is found </a:t>
            </a:r>
            <a:r>
              <a:rPr lang="en-US" sz="2200" dirty="0" err="1"/>
              <a:t>railway.sql</a:t>
            </a:r>
            <a:r>
              <a:rPr lang="en-US" sz="2200" dirty="0"/>
              <a:t>  file.</a:t>
            </a:r>
            <a:endParaRPr lang="en-IN" sz="2200" dirty="0"/>
          </a:p>
        </p:txBody>
      </p:sp>
    </p:spTree>
    <p:extLst>
      <p:ext uri="{BB962C8B-B14F-4D97-AF65-F5344CB8AC3E}">
        <p14:creationId xmlns:p14="http://schemas.microsoft.com/office/powerpoint/2010/main" val="2533874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229FE-D471-4708-BF6E-D82BF3780BB2}"/>
              </a:ext>
            </a:extLst>
          </p:cNvPr>
          <p:cNvSpPr>
            <a:spLocks noGrp="1"/>
          </p:cNvSpPr>
          <p:nvPr>
            <p:ph type="title"/>
          </p:nvPr>
        </p:nvSpPr>
        <p:spPr/>
        <p:txBody>
          <a:bodyPr/>
          <a:lstStyle/>
          <a:p>
            <a:r>
              <a:rPr lang="en-US" dirty="0"/>
              <a:t>ER Diagram</a:t>
            </a:r>
            <a:endParaRPr lang="en-IN" dirty="0"/>
          </a:p>
        </p:txBody>
      </p:sp>
      <p:pic>
        <p:nvPicPr>
          <p:cNvPr id="4" name="Picture 3">
            <a:extLst>
              <a:ext uri="{FF2B5EF4-FFF2-40B4-BE49-F238E27FC236}">
                <a16:creationId xmlns:a16="http://schemas.microsoft.com/office/drawing/2014/main" id="{79F22A6F-64CF-4A9E-AA97-396A9D155E18}"/>
              </a:ext>
            </a:extLst>
          </p:cNvPr>
          <p:cNvPicPr>
            <a:picLocks noChangeAspect="1"/>
          </p:cNvPicPr>
          <p:nvPr/>
        </p:nvPicPr>
        <p:blipFill>
          <a:blip r:embed="rId2"/>
          <a:stretch>
            <a:fillRect/>
          </a:stretch>
        </p:blipFill>
        <p:spPr>
          <a:xfrm>
            <a:off x="1916536" y="1902690"/>
            <a:ext cx="8358928" cy="4857907"/>
          </a:xfrm>
          <a:prstGeom prst="rect">
            <a:avLst/>
          </a:prstGeom>
        </p:spPr>
      </p:pic>
    </p:spTree>
    <p:extLst>
      <p:ext uri="{BB962C8B-B14F-4D97-AF65-F5344CB8AC3E}">
        <p14:creationId xmlns:p14="http://schemas.microsoft.com/office/powerpoint/2010/main" val="3839253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229FE-D471-4708-BF6E-D82BF3780BB2}"/>
              </a:ext>
            </a:extLst>
          </p:cNvPr>
          <p:cNvSpPr>
            <a:spLocks noGrp="1"/>
          </p:cNvSpPr>
          <p:nvPr>
            <p:ph type="title"/>
          </p:nvPr>
        </p:nvSpPr>
        <p:spPr/>
        <p:txBody>
          <a:bodyPr/>
          <a:lstStyle/>
          <a:p>
            <a:r>
              <a:rPr lang="en-US" dirty="0"/>
              <a:t>Homepage</a:t>
            </a:r>
            <a:endParaRPr lang="en-IN" dirty="0"/>
          </a:p>
        </p:txBody>
      </p:sp>
      <p:pic>
        <p:nvPicPr>
          <p:cNvPr id="7" name="Picture 6">
            <a:extLst>
              <a:ext uri="{FF2B5EF4-FFF2-40B4-BE49-F238E27FC236}">
                <a16:creationId xmlns:a16="http://schemas.microsoft.com/office/drawing/2014/main" id="{2D60E26F-7B94-46FC-A10D-501F6CABDFA8}"/>
              </a:ext>
            </a:extLst>
          </p:cNvPr>
          <p:cNvPicPr>
            <a:picLocks noChangeAspect="1"/>
          </p:cNvPicPr>
          <p:nvPr/>
        </p:nvPicPr>
        <p:blipFill>
          <a:blip r:embed="rId2"/>
          <a:stretch>
            <a:fillRect/>
          </a:stretch>
        </p:blipFill>
        <p:spPr>
          <a:xfrm>
            <a:off x="1447470" y="2272144"/>
            <a:ext cx="9297057" cy="4391891"/>
          </a:xfrm>
          <a:prstGeom prst="rect">
            <a:avLst/>
          </a:prstGeom>
        </p:spPr>
      </p:pic>
    </p:spTree>
    <p:extLst>
      <p:ext uri="{BB962C8B-B14F-4D97-AF65-F5344CB8AC3E}">
        <p14:creationId xmlns:p14="http://schemas.microsoft.com/office/powerpoint/2010/main" val="7019085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48600-362B-4937-AEE9-A118A2FDF579}"/>
              </a:ext>
            </a:extLst>
          </p:cNvPr>
          <p:cNvSpPr>
            <a:spLocks noGrp="1"/>
          </p:cNvSpPr>
          <p:nvPr>
            <p:ph type="title"/>
          </p:nvPr>
        </p:nvSpPr>
        <p:spPr/>
        <p:txBody>
          <a:bodyPr/>
          <a:lstStyle/>
          <a:p>
            <a:r>
              <a:rPr lang="en-US" dirty="0"/>
              <a:t>Login Page</a:t>
            </a:r>
            <a:endParaRPr lang="en-IN" dirty="0"/>
          </a:p>
        </p:txBody>
      </p:sp>
      <p:pic>
        <p:nvPicPr>
          <p:cNvPr id="7" name="Picture 6">
            <a:extLst>
              <a:ext uri="{FF2B5EF4-FFF2-40B4-BE49-F238E27FC236}">
                <a16:creationId xmlns:a16="http://schemas.microsoft.com/office/drawing/2014/main" id="{077CA3E2-F0D8-4D2A-889E-FF53390289EC}"/>
              </a:ext>
            </a:extLst>
          </p:cNvPr>
          <p:cNvPicPr>
            <a:picLocks noChangeAspect="1"/>
          </p:cNvPicPr>
          <p:nvPr/>
        </p:nvPicPr>
        <p:blipFill>
          <a:blip r:embed="rId2"/>
          <a:stretch>
            <a:fillRect/>
          </a:stretch>
        </p:blipFill>
        <p:spPr>
          <a:xfrm>
            <a:off x="1473200" y="2331667"/>
            <a:ext cx="9245599" cy="4397120"/>
          </a:xfrm>
          <a:prstGeom prst="rect">
            <a:avLst/>
          </a:prstGeom>
        </p:spPr>
      </p:pic>
    </p:spTree>
    <p:extLst>
      <p:ext uri="{BB962C8B-B14F-4D97-AF65-F5344CB8AC3E}">
        <p14:creationId xmlns:p14="http://schemas.microsoft.com/office/powerpoint/2010/main" val="4074926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21C09-1335-43CE-A37E-A85AD415ACCB}"/>
              </a:ext>
            </a:extLst>
          </p:cNvPr>
          <p:cNvSpPr>
            <a:spLocks noGrp="1"/>
          </p:cNvSpPr>
          <p:nvPr>
            <p:ph type="title"/>
          </p:nvPr>
        </p:nvSpPr>
        <p:spPr/>
        <p:txBody>
          <a:bodyPr/>
          <a:lstStyle/>
          <a:p>
            <a:r>
              <a:rPr lang="en-US" dirty="0"/>
              <a:t>PNR Status</a:t>
            </a:r>
            <a:endParaRPr lang="en-IN" dirty="0"/>
          </a:p>
        </p:txBody>
      </p:sp>
      <p:pic>
        <p:nvPicPr>
          <p:cNvPr id="5" name="Picture 4">
            <a:extLst>
              <a:ext uri="{FF2B5EF4-FFF2-40B4-BE49-F238E27FC236}">
                <a16:creationId xmlns:a16="http://schemas.microsoft.com/office/drawing/2014/main" id="{858F316B-8A4D-49E3-95EA-0AC8ECB73D6D}"/>
              </a:ext>
            </a:extLst>
          </p:cNvPr>
          <p:cNvPicPr>
            <a:picLocks noChangeAspect="1"/>
          </p:cNvPicPr>
          <p:nvPr/>
        </p:nvPicPr>
        <p:blipFill>
          <a:blip r:embed="rId2"/>
          <a:stretch>
            <a:fillRect/>
          </a:stretch>
        </p:blipFill>
        <p:spPr>
          <a:xfrm>
            <a:off x="1579418" y="2277325"/>
            <a:ext cx="9033164" cy="4337313"/>
          </a:xfrm>
          <a:prstGeom prst="rect">
            <a:avLst/>
          </a:prstGeom>
        </p:spPr>
      </p:pic>
    </p:spTree>
    <p:extLst>
      <p:ext uri="{BB962C8B-B14F-4D97-AF65-F5344CB8AC3E}">
        <p14:creationId xmlns:p14="http://schemas.microsoft.com/office/powerpoint/2010/main" val="385664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229FE-D471-4708-BF6E-D82BF3780BB2}"/>
              </a:ext>
            </a:extLst>
          </p:cNvPr>
          <p:cNvSpPr>
            <a:spLocks noGrp="1"/>
          </p:cNvSpPr>
          <p:nvPr>
            <p:ph type="title"/>
          </p:nvPr>
        </p:nvSpPr>
        <p:spPr/>
        <p:txBody>
          <a:bodyPr/>
          <a:lstStyle/>
          <a:p>
            <a:r>
              <a:rPr lang="en-US" dirty="0"/>
              <a:t>phpMyAdmin</a:t>
            </a:r>
            <a:endParaRPr lang="en-IN" dirty="0"/>
          </a:p>
        </p:txBody>
      </p:sp>
      <p:pic>
        <p:nvPicPr>
          <p:cNvPr id="4" name="Picture 3">
            <a:extLst>
              <a:ext uri="{FF2B5EF4-FFF2-40B4-BE49-F238E27FC236}">
                <a16:creationId xmlns:a16="http://schemas.microsoft.com/office/drawing/2014/main" id="{51E8CE67-8460-4613-BBF6-FD0622846138}"/>
              </a:ext>
            </a:extLst>
          </p:cNvPr>
          <p:cNvPicPr>
            <a:picLocks noChangeAspect="1"/>
          </p:cNvPicPr>
          <p:nvPr/>
        </p:nvPicPr>
        <p:blipFill>
          <a:blip r:embed="rId2"/>
          <a:stretch>
            <a:fillRect/>
          </a:stretch>
        </p:blipFill>
        <p:spPr>
          <a:xfrm>
            <a:off x="800516" y="2525424"/>
            <a:ext cx="10581482" cy="3885388"/>
          </a:xfrm>
          <a:prstGeom prst="rect">
            <a:avLst/>
          </a:prstGeom>
        </p:spPr>
      </p:pic>
    </p:spTree>
    <p:extLst>
      <p:ext uri="{BB962C8B-B14F-4D97-AF65-F5344CB8AC3E}">
        <p14:creationId xmlns:p14="http://schemas.microsoft.com/office/powerpoint/2010/main" val="4962195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Quotable</Template>
  <TotalTime>43</TotalTime>
  <Words>352</Words>
  <Application>Microsoft Office PowerPoint</Application>
  <PresentationFormat>Widescreen</PresentationFormat>
  <Paragraphs>20</Paragraphs>
  <Slides>11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Century Gothic</vt:lpstr>
      <vt:lpstr>Wingdings 2</vt:lpstr>
      <vt:lpstr>Quotable</vt:lpstr>
      <vt:lpstr>Railway Ticket Booking System</vt:lpstr>
      <vt:lpstr>INTRODUCTION</vt:lpstr>
      <vt:lpstr>OBJECTIVE</vt:lpstr>
      <vt:lpstr>Methodology</vt:lpstr>
      <vt:lpstr>ER Diagram</vt:lpstr>
      <vt:lpstr>Homepage</vt:lpstr>
      <vt:lpstr>Login Page</vt:lpstr>
      <vt:lpstr>PNR Status</vt:lpstr>
      <vt:lpstr>phpMyAdmin</vt:lpstr>
      <vt:lpstr>phpMyAdmin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PATH FINDER USING A*</dc:title>
  <dc:creator>Adolf Hitler</dc:creator>
  <cp:lastModifiedBy>Pranit Tandon</cp:lastModifiedBy>
  <cp:revision>4</cp:revision>
  <dcterms:created xsi:type="dcterms:W3CDTF">2022-04-21T05:49:25Z</dcterms:created>
  <dcterms:modified xsi:type="dcterms:W3CDTF">2022-04-21T17:38:37Z</dcterms:modified>
</cp:coreProperties>
</file>

<file path=docProps/thumbnail.jpeg>
</file>